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2_55116A5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26AD82-4DBE-6BAA-77F0-BF0153E7F900}" name="Yoann R�TIF" initials="YR" userId="S::y.retif@rns.ecolescreatives.com::a8f37a73-2c06-4943-a132-8896e265bca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modernComment_102_55116A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7C79BE-048E-4AEB-9D41-205782059825}" authorId="{7C26AD82-4DBE-6BAA-77F0-BF0153E7F900}" created="2023-06-07T20:59:18.839">
    <pc:sldMkLst xmlns:pc="http://schemas.microsoft.com/office/powerpoint/2013/main/command">
      <pc:docMk/>
      <pc:sldMk cId="1427204701" sldId="258"/>
    </pc:sldMkLst>
    <p188:txBody>
      <a:bodyPr/>
      <a:lstStyle/>
      <a:p>
        <a:r>
          <a:rPr lang="fr-FR"/>
          <a:t>principalement  quatre états (Nouveau-Mexique, Colorado, Utah et Arizona) dont l’intersection se trouve sur la réserve des indiens Navajos. Néanmoins des peintures rupestres le représentant ont été trouvées du Pérou au Canada. </a:t>
        </a:r>
      </a:p>
    </p188:txBody>
  </p188:cm>
  <p188:cm id="{3EFF2190-259F-49F7-AA8B-F3609776383E}" authorId="{7C26AD82-4DBE-6BAA-77F0-BF0153E7F900}" created="2023-06-07T21:00:33.505">
    <pc:sldMkLst xmlns:pc="http://schemas.microsoft.com/office/powerpoint/2013/main/command">
      <pc:docMk/>
      <pc:sldMk cId="1427204701" sldId="258"/>
    </pc:sldMkLst>
    <p188:txBody>
      <a:bodyPr/>
      <a:lstStyle/>
      <a:p>
        <a:r>
          <a:rPr lang="fr-FR"/>
          <a:t>symbole de fertilité, de joie, de fête, de longue vie. C’est aussi un ménestrel, un esprit de la musique, un conteur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1933-0380-7A66-476F-B4F7686B7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DB7D9-9E1C-FF16-A324-AC320DA81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74C18-FE76-C836-9382-52FA6B19C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14C1D-A0B5-29B4-24B7-AF4ECDACE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3517E-61B2-18CE-A3A6-FDAC8338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751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4648-A4CF-7926-7D4A-79D637C5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686F4-F86B-0BFF-E97D-08B6EB5CF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46817-0B6E-33BD-E1AA-9B344641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68A4F-E082-437D-3F79-931B0D22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719FE-F6EA-130E-BCB9-C2D3739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07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BB04E-4826-A569-1C33-6C221B82C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855ED-9818-39C5-75DF-070FF3BC5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DD5C0-96AA-C5CE-3F6D-04153475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04E5-77CF-C4EF-88DC-9A39E9E36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8F325-8116-7EAD-089F-2C84631F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88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A727-3E3A-364A-2640-B94DEF69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617CD-9B84-FC17-0B11-835874BC5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5A3F6-6D32-9354-A2E5-5BA92A4A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FB8D5-0486-5BE8-E7D4-D8D27DDC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CC816-9698-9A17-7838-059D53BD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06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566-BDB7-140F-09B5-6289330D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FA9A-EBD8-C4AF-6F3A-18D299F2D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BFB8E-33C2-0D56-063A-797DF006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70FBE-FC44-D06C-725A-AF1574FB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F5534-6083-7B96-FC5C-6D02BCD7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1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6B50-8778-780F-3A14-B53B40B5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3D46-65A7-3695-AC50-F82E000D2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B13CE-76BB-BD5D-38D9-4DF855275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78B71-7321-CAF1-B2A4-AA45673A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99EA2-4842-B11F-05B8-33493483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C7F4C-8A4E-6422-9050-8553EF3F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17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B2DA-C81C-8795-D139-F42B03AE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53EA0-411B-24E3-2853-3988A5DE8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E62FC-0E85-519F-A8F0-4350D5DA0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14311-424B-AE79-EAD4-5A8973C22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F2E2D-F362-4C11-0273-81F4EC683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DEAE9-F068-281C-42D7-2817B8A7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FA2A36-91C9-0375-BAA9-F2E9EA1B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6970-CFD0-9A23-3B21-B04216B4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50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60BD-85BD-8997-05BB-AE3DA085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66A66-4467-8126-FC16-B4C31E2B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AACBA-E3A1-A075-78F0-129247114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8E65-1F39-48F3-5F61-B68037B6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84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B79CE-BA21-78E5-2D59-E67FAAFF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D2D77-C002-B30F-F396-6634224C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572D1-3089-F41A-3D14-036E9C9C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74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734B-9B1D-6D77-FF7B-1633B482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A1B1C-DE12-EC52-EA73-898924F83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FAADC-DC7D-CA43-8CDD-E24A8D5ED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43E5C-B5B4-C9BD-973C-185DC0960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BFFE2-6FE6-7DB1-DD81-EAD4F150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0BD4E-B346-23BE-B3C6-C1D22418C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48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23E60-60F5-9682-8D3A-8F9462CB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40D877-27A4-5B4B-473C-662043339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2AE7F-E1C8-0173-C1D2-387035CC4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EC33F-680C-8BBD-B9B7-CAC07BCB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98C42-3C82-40C3-87A3-F7A0ED327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5291E-5514-A33D-E493-B109C74A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0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9E8CC-6BD7-CF71-5296-B3ADDA4F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C05B4-7236-52C6-9030-EA7879206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D74F6-4811-B18B-492E-AAE57E3CA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DAFDA-2FC7-4439-9DE6-F37FA7A34E6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9FBE-9FFE-0227-5534-3A623F080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D69F-A163-9E7B-19BF-100B5B90E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2844B-F6D1-4A91-825D-4E976DC4DD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5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microsoft.com/office/2018/10/relationships/comments" Target="../comments/modernComment_102_55116A5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PN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, sketch, clipart, illustration">
            <a:extLst>
              <a:ext uri="{FF2B5EF4-FFF2-40B4-BE49-F238E27FC236}">
                <a16:creationId xmlns:a16="http://schemas.microsoft.com/office/drawing/2014/main" id="{C699A6D3-338C-59B0-D490-9E6D9EFAC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7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AF2F6-13A6-B4E9-9D30-34B52CC96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38" y="326509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fr-FR" dirty="0">
                <a:solidFill>
                  <a:srgbClr val="FFFFFF"/>
                </a:solidFill>
              </a:rPr>
              <a:t>RÉTIF Yoann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JV1A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E1CD8F61-0AB4-EF95-03F2-F4DA17445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460" y="5524500"/>
            <a:ext cx="1333491" cy="133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0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78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2A36-480E-102C-000A-40C0C9DC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B111F-9802-7873-7255-F797B59CB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Kokopelli</a:t>
            </a:r>
            <a:endParaRPr lang="fr-FR" dirty="0"/>
          </a:p>
          <a:p>
            <a:r>
              <a:rPr lang="fr-FR" dirty="0"/>
              <a:t>Idée d’origine</a:t>
            </a:r>
          </a:p>
          <a:p>
            <a:r>
              <a:rPr lang="fr-FR" dirty="0"/>
              <a:t>Évolution du concept</a:t>
            </a:r>
          </a:p>
          <a:p>
            <a:pPr lvl="1"/>
            <a:r>
              <a:rPr lang="fr-FR" dirty="0"/>
              <a:t>Ce qui a été gardé</a:t>
            </a:r>
          </a:p>
          <a:p>
            <a:pPr lvl="1"/>
            <a:r>
              <a:rPr lang="fr-FR" dirty="0"/>
              <a:t>Ce qui a évolué</a:t>
            </a:r>
          </a:p>
        </p:txBody>
      </p:sp>
    </p:spTree>
    <p:extLst>
      <p:ext uri="{BB962C8B-B14F-4D97-AF65-F5344CB8AC3E}">
        <p14:creationId xmlns:p14="http://schemas.microsoft.com/office/powerpoint/2010/main" val="18468829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79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2A36-480E-102C-000A-40C0C9DC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Content Placeholder 4" descr="A cartoon of a person playing a musical instrument&#10;&#10;Description automatically generated with low confidence">
            <a:extLst>
              <a:ext uri="{FF2B5EF4-FFF2-40B4-BE49-F238E27FC236}">
                <a16:creationId xmlns:a16="http://schemas.microsoft.com/office/drawing/2014/main" id="{E29859D7-35C0-EF46-13A6-6DFB50EA8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24" y="133699"/>
            <a:ext cx="2518142" cy="3362769"/>
          </a:xfr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A7CA85B-B978-A957-8E14-8403DCE38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56" y="425269"/>
            <a:ext cx="2883068" cy="2530838"/>
          </a:xfrm>
          <a:prstGeom prst="rect">
            <a:avLst/>
          </a:prstGeom>
        </p:spPr>
      </p:pic>
      <p:pic>
        <p:nvPicPr>
          <p:cNvPr id="9" name="Picture 8" descr="A silhouette of a person playing a flute&#10;&#10;Description automatically generated with medium confidence">
            <a:extLst>
              <a:ext uri="{FF2B5EF4-FFF2-40B4-BE49-F238E27FC236}">
                <a16:creationId xmlns:a16="http://schemas.microsoft.com/office/drawing/2014/main" id="{3744D505-3F68-6CD2-F89B-49E86CE5D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14" y="1564020"/>
            <a:ext cx="1444752" cy="1865376"/>
          </a:xfrm>
          <a:prstGeom prst="rect">
            <a:avLst/>
          </a:prstGeom>
        </p:spPr>
      </p:pic>
      <p:pic>
        <p:nvPicPr>
          <p:cNvPr id="11" name="Picture 10" descr="A picture containing fabric, art, wrapping paper, illustration&#10;&#10;Description automatically generated">
            <a:extLst>
              <a:ext uri="{FF2B5EF4-FFF2-40B4-BE49-F238E27FC236}">
                <a16:creationId xmlns:a16="http://schemas.microsoft.com/office/drawing/2014/main" id="{24E5DE53-4FE9-4617-ADB4-8B1485F2C6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8"/>
          <a:stretch/>
        </p:blipFill>
        <p:spPr>
          <a:xfrm>
            <a:off x="6778614" y="3563937"/>
            <a:ext cx="5350382" cy="3257160"/>
          </a:xfrm>
          <a:prstGeom prst="rect">
            <a:avLst/>
          </a:prstGeom>
        </p:spPr>
      </p:pic>
      <p:pic>
        <p:nvPicPr>
          <p:cNvPr id="13" name="Picture 12" descr="A statue of a kokopelli&#10;&#10;Description automatically generated with medium confidence">
            <a:extLst>
              <a:ext uri="{FF2B5EF4-FFF2-40B4-BE49-F238E27FC236}">
                <a16:creationId xmlns:a16="http://schemas.microsoft.com/office/drawing/2014/main" id="{F522C1F3-D09D-0BA2-E21F-98BDAC92A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" y="499213"/>
            <a:ext cx="1790700" cy="2552700"/>
          </a:xfrm>
          <a:prstGeom prst="rect">
            <a:avLst/>
          </a:prstGeom>
        </p:spPr>
      </p:pic>
      <p:pic>
        <p:nvPicPr>
          <p:cNvPr id="15" name="Picture 14" descr="A picture containing drawing, clipart, sketch, illustration&#10;&#10;Description automatically generated">
            <a:extLst>
              <a:ext uri="{FF2B5EF4-FFF2-40B4-BE49-F238E27FC236}">
                <a16:creationId xmlns:a16="http://schemas.microsoft.com/office/drawing/2014/main" id="{AE434B6F-B3C4-76EE-8B53-D3138975D3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6" t="6590" r="15879" b="8909"/>
          <a:stretch/>
        </p:blipFill>
        <p:spPr>
          <a:xfrm>
            <a:off x="268831" y="3090195"/>
            <a:ext cx="2403461" cy="3268592"/>
          </a:xfrm>
          <a:prstGeom prst="rect">
            <a:avLst/>
          </a:prstGeom>
        </p:spPr>
      </p:pic>
      <p:pic>
        <p:nvPicPr>
          <p:cNvPr id="17" name="Picture 16" descr="A silhouette of a kokopelli with the sun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CC8D6DDA-2B22-68AF-7FBF-C79553CF9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315" y="36903"/>
            <a:ext cx="2387040" cy="3580560"/>
          </a:xfrm>
          <a:prstGeom prst="rect">
            <a:avLst/>
          </a:prstGeom>
        </p:spPr>
      </p:pic>
      <p:pic>
        <p:nvPicPr>
          <p:cNvPr id="19" name="Picture 18" descr="A person playing a flute&#10;&#10;Description automatically generated with medium confidence">
            <a:extLst>
              <a:ext uri="{FF2B5EF4-FFF2-40B4-BE49-F238E27FC236}">
                <a16:creationId xmlns:a16="http://schemas.microsoft.com/office/drawing/2014/main" id="{BD30E5B6-552F-8214-B60A-2C70E99079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95" y="3859017"/>
            <a:ext cx="1714500" cy="2667000"/>
          </a:xfrm>
          <a:prstGeom prst="rect">
            <a:avLst/>
          </a:prstGeom>
        </p:spPr>
      </p:pic>
      <p:pic>
        <p:nvPicPr>
          <p:cNvPr id="23" name="Picture 22" descr="A picture containing fruit, drawing&#10;&#10;Description automatically generated">
            <a:extLst>
              <a:ext uri="{FF2B5EF4-FFF2-40B4-BE49-F238E27FC236}">
                <a16:creationId xmlns:a16="http://schemas.microsoft.com/office/drawing/2014/main" id="{E475A7E4-267A-3885-E539-C81FB2991B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49" y="3859017"/>
            <a:ext cx="1950057" cy="219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047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79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1ED1-56BC-7711-91A9-CE9CBB19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 descr="A picture containing silhouette, sketch, drawing, art&#10;&#10;Description automatically generated">
            <a:extLst>
              <a:ext uri="{FF2B5EF4-FFF2-40B4-BE49-F238E27FC236}">
                <a16:creationId xmlns:a16="http://schemas.microsoft.com/office/drawing/2014/main" id="{F52E1E9A-C806-907A-9B9E-E7AA949C5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" y="2518082"/>
            <a:ext cx="2192035" cy="22012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5A83B-6145-FD7C-61CA-6177B89D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" y="143353"/>
            <a:ext cx="2687307" cy="2201207"/>
          </a:xfrm>
          <a:prstGeom prst="rect">
            <a:avLst/>
          </a:prstGeom>
        </p:spPr>
      </p:pic>
      <p:pic>
        <p:nvPicPr>
          <p:cNvPr id="9" name="Picture 8" descr="A picture containing cloud, drawing, art, cartoon&#10;&#10;Description automatically generated">
            <a:extLst>
              <a:ext uri="{FF2B5EF4-FFF2-40B4-BE49-F238E27FC236}">
                <a16:creationId xmlns:a16="http://schemas.microsoft.com/office/drawing/2014/main" id="{68DF4AAB-050D-09A6-CFCC-B1CC3BDAE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29" y="172860"/>
            <a:ext cx="2499079" cy="2171700"/>
          </a:xfrm>
          <a:prstGeom prst="rect">
            <a:avLst/>
          </a:prstGeom>
        </p:spPr>
      </p:pic>
      <p:pic>
        <p:nvPicPr>
          <p:cNvPr id="11" name="Picture 10" descr="A picture containing painting, tree, text, art&#10;&#10;Description automatically generated">
            <a:extLst>
              <a:ext uri="{FF2B5EF4-FFF2-40B4-BE49-F238E27FC236}">
                <a16:creationId xmlns:a16="http://schemas.microsoft.com/office/drawing/2014/main" id="{F9645E5B-B83E-F1DF-2340-8D700495C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689" y="143353"/>
            <a:ext cx="1865376" cy="1795272"/>
          </a:xfrm>
          <a:prstGeom prst="rect">
            <a:avLst/>
          </a:prstGeom>
        </p:spPr>
      </p:pic>
      <p:pic>
        <p:nvPicPr>
          <p:cNvPr id="13" name="Picture 12" descr="A picture containing outdoor, sky, fog, jungle&#10;&#10;Description automatically generated">
            <a:extLst>
              <a:ext uri="{FF2B5EF4-FFF2-40B4-BE49-F238E27FC236}">
                <a16:creationId xmlns:a16="http://schemas.microsoft.com/office/drawing/2014/main" id="{5AA70317-31A1-8922-5920-27B2FC620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17" y="136696"/>
            <a:ext cx="3779408" cy="2834556"/>
          </a:xfrm>
          <a:prstGeom prst="rect">
            <a:avLst/>
          </a:prstGeom>
        </p:spPr>
      </p:pic>
      <p:pic>
        <p:nvPicPr>
          <p:cNvPr id="15" name="Picture 14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7BA9ACEB-E387-E726-A6C3-E245E6BD23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36"/>
          <a:stretch/>
        </p:blipFill>
        <p:spPr>
          <a:xfrm>
            <a:off x="2514700" y="3074621"/>
            <a:ext cx="3962400" cy="2080260"/>
          </a:xfrm>
          <a:prstGeom prst="rect">
            <a:avLst/>
          </a:prstGeom>
        </p:spPr>
      </p:pic>
      <p:pic>
        <p:nvPicPr>
          <p:cNvPr id="17" name="Picture 16" descr="A picture containing building, window, apartment&#10;&#10;Description automatically generated">
            <a:extLst>
              <a:ext uri="{FF2B5EF4-FFF2-40B4-BE49-F238E27FC236}">
                <a16:creationId xmlns:a16="http://schemas.microsoft.com/office/drawing/2014/main" id="{C46F2090-D141-A947-05EA-0AE488E5AF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" y="4900370"/>
            <a:ext cx="3145650" cy="1769428"/>
          </a:xfrm>
          <a:prstGeom prst="rect">
            <a:avLst/>
          </a:prstGeom>
        </p:spPr>
      </p:pic>
      <p:pic>
        <p:nvPicPr>
          <p:cNvPr id="19" name="Picture 18" descr="A picture containing window, drawing, building, house&#10;&#10;Description automatically generated">
            <a:extLst>
              <a:ext uri="{FF2B5EF4-FFF2-40B4-BE49-F238E27FC236}">
                <a16:creationId xmlns:a16="http://schemas.microsoft.com/office/drawing/2014/main" id="{BE840902-D016-5D65-4E0D-1145B1CE81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65" y="2419530"/>
            <a:ext cx="2783843" cy="1913125"/>
          </a:xfrm>
          <a:prstGeom prst="rect">
            <a:avLst/>
          </a:prstGeom>
        </p:spPr>
      </p:pic>
      <p:pic>
        <p:nvPicPr>
          <p:cNvPr id="21" name="Picture 20" descr="A picture containing plant, leaf&#10;&#10;Description automatically generated">
            <a:extLst>
              <a:ext uri="{FF2B5EF4-FFF2-40B4-BE49-F238E27FC236}">
                <a16:creationId xmlns:a16="http://schemas.microsoft.com/office/drawing/2014/main" id="{BBD32317-8BEB-E88B-3B27-5DAF797ECA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86" y="2121836"/>
            <a:ext cx="1865376" cy="1112520"/>
          </a:xfrm>
          <a:prstGeom prst="rect">
            <a:avLst/>
          </a:prstGeom>
        </p:spPr>
      </p:pic>
      <p:pic>
        <p:nvPicPr>
          <p:cNvPr id="23" name="Picture 22" descr="A group of musical notes&#10;&#10;Description automatically generated with low confidence">
            <a:extLst>
              <a:ext uri="{FF2B5EF4-FFF2-40B4-BE49-F238E27FC236}">
                <a16:creationId xmlns:a16="http://schemas.microsoft.com/office/drawing/2014/main" id="{E2EBFFB1-60DB-E032-A0D4-CF5B234263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700" y="4589538"/>
            <a:ext cx="3962400" cy="2080260"/>
          </a:xfrm>
          <a:prstGeom prst="rect">
            <a:avLst/>
          </a:prstGeom>
        </p:spPr>
      </p:pic>
      <p:pic>
        <p:nvPicPr>
          <p:cNvPr id="25" name="Picture 24" descr="A picture containing clipart, cartoon, drawing, illustration&#10;&#10;Description automatically generated">
            <a:extLst>
              <a:ext uri="{FF2B5EF4-FFF2-40B4-BE49-F238E27FC236}">
                <a16:creationId xmlns:a16="http://schemas.microsoft.com/office/drawing/2014/main" id="{4D1AC71D-94D3-ECAB-A369-F6F390E26C4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0"/>
          <a:stretch/>
        </p:blipFill>
        <p:spPr>
          <a:xfrm>
            <a:off x="5791756" y="5154881"/>
            <a:ext cx="2237992" cy="1666926"/>
          </a:xfrm>
          <a:prstGeom prst="rect">
            <a:avLst/>
          </a:prstGeom>
        </p:spPr>
      </p:pic>
      <p:pic>
        <p:nvPicPr>
          <p:cNvPr id="27" name="Picture 26" descr="A black and white line art of a chainsaw&#10;&#10;Description automatically generated with low confidence">
            <a:extLst>
              <a:ext uri="{FF2B5EF4-FFF2-40B4-BE49-F238E27FC236}">
                <a16:creationId xmlns:a16="http://schemas.microsoft.com/office/drawing/2014/main" id="{8772016E-E0BA-5DAC-444B-8C7D3F58431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9" t="14723" r="8906" b="10417"/>
          <a:stretch/>
        </p:blipFill>
        <p:spPr>
          <a:xfrm>
            <a:off x="3424229" y="5154881"/>
            <a:ext cx="1749649" cy="16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368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79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C6B5E6-EF37-D5E7-9766-4514CAE24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30" y="0"/>
            <a:ext cx="348107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48463-83AF-905A-5961-00B6B90FA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01" y="2481230"/>
            <a:ext cx="2613395" cy="4281520"/>
          </a:xfrm>
          <a:prstGeom prst="rect">
            <a:avLst/>
          </a:prstGeom>
        </p:spPr>
      </p:pic>
      <p:pic>
        <p:nvPicPr>
          <p:cNvPr id="9" name="Picture 8" descr="A drawing of a teepee&#10;&#10;Description automatically generated with low confidence">
            <a:extLst>
              <a:ext uri="{FF2B5EF4-FFF2-40B4-BE49-F238E27FC236}">
                <a16:creationId xmlns:a16="http://schemas.microsoft.com/office/drawing/2014/main" id="{0A38A735-5CDB-1555-5AAE-697B81914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76" y="1905813"/>
            <a:ext cx="2446631" cy="228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2B238-57D1-6F7B-2F4C-1D9E4A94DB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0" b="5696"/>
          <a:stretch/>
        </p:blipFill>
        <p:spPr>
          <a:xfrm>
            <a:off x="9875325" y="5298291"/>
            <a:ext cx="2229436" cy="1464459"/>
          </a:xfrm>
          <a:prstGeom prst="rect">
            <a:avLst/>
          </a:prstGeom>
        </p:spPr>
      </p:pic>
      <p:pic>
        <p:nvPicPr>
          <p:cNvPr id="13" name="Picture 12" descr="A picture containing art, circle, stained glass&#10;&#10;Description automatically generated">
            <a:extLst>
              <a:ext uri="{FF2B5EF4-FFF2-40B4-BE49-F238E27FC236}">
                <a16:creationId xmlns:a16="http://schemas.microsoft.com/office/drawing/2014/main" id="{60A5C716-1D44-6395-830E-EEB67AFC1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58" y="4300702"/>
            <a:ext cx="3311609" cy="2557298"/>
          </a:xfrm>
          <a:prstGeom prst="rect">
            <a:avLst/>
          </a:prstGeom>
        </p:spPr>
      </p:pic>
      <p:pic>
        <p:nvPicPr>
          <p:cNvPr id="15" name="Picture 14" descr="A black hand with a spiral design&#10;&#10;Description automatically generated with low confidence">
            <a:extLst>
              <a:ext uri="{FF2B5EF4-FFF2-40B4-BE49-F238E27FC236}">
                <a16:creationId xmlns:a16="http://schemas.microsoft.com/office/drawing/2014/main" id="{B33BEDD6-E10B-6F3E-4CFA-7CFA0E698A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0553" r="8096" b="7571"/>
          <a:stretch/>
        </p:blipFill>
        <p:spPr>
          <a:xfrm>
            <a:off x="10190315" y="2686113"/>
            <a:ext cx="1914446" cy="2557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A8F9E0-1EE4-35FD-D1D2-C437BE165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58" y="110142"/>
            <a:ext cx="1719072" cy="1719072"/>
          </a:xfrm>
          <a:prstGeom prst="rect">
            <a:avLst/>
          </a:prstGeom>
        </p:spPr>
      </p:pic>
      <p:pic>
        <p:nvPicPr>
          <p:cNvPr id="19" name="Picture 18" descr="A picture containing pattern, clothing, motif, fabric&#10;&#10;Description automatically generated">
            <a:extLst>
              <a:ext uri="{FF2B5EF4-FFF2-40B4-BE49-F238E27FC236}">
                <a16:creationId xmlns:a16="http://schemas.microsoft.com/office/drawing/2014/main" id="{2DCC7C69-C8CB-D732-C524-4AFA345D2A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519" y="95250"/>
            <a:ext cx="2535983" cy="2535983"/>
          </a:xfrm>
          <a:prstGeom prst="rect">
            <a:avLst/>
          </a:prstGeom>
        </p:spPr>
      </p:pic>
      <p:pic>
        <p:nvPicPr>
          <p:cNvPr id="21" name="Picture 20" descr="A picture containing pattern, text, fabric, monochrome&#10;&#10;Description automatically generated">
            <a:extLst>
              <a:ext uri="{FF2B5EF4-FFF2-40B4-BE49-F238E27FC236}">
                <a16:creationId xmlns:a16="http://schemas.microsoft.com/office/drawing/2014/main" id="{D9EF4BD5-C91F-AD8D-3C7F-73D8D424B9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" y="3407437"/>
            <a:ext cx="2133600" cy="2143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D5FF51-499F-4AEE-A735-8EBED9B106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" y="59300"/>
            <a:ext cx="2390862" cy="3262776"/>
          </a:xfrm>
          <a:prstGeom prst="rect">
            <a:avLst/>
          </a:prstGeom>
        </p:spPr>
      </p:pic>
      <p:pic>
        <p:nvPicPr>
          <p:cNvPr id="25" name="Picture 24" descr="A picture containing clipart, sketch, drawing, illustration&#10;&#10;Description automatically generated">
            <a:extLst>
              <a:ext uri="{FF2B5EF4-FFF2-40B4-BE49-F238E27FC236}">
                <a16:creationId xmlns:a16="http://schemas.microsoft.com/office/drawing/2014/main" id="{4EBD2976-EA70-CAD4-3279-1E1C32B34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75" y="4676997"/>
            <a:ext cx="2057789" cy="1276997"/>
          </a:xfrm>
          <a:prstGeom prst="rect">
            <a:avLst/>
          </a:prstGeom>
        </p:spPr>
      </p:pic>
      <p:pic>
        <p:nvPicPr>
          <p:cNvPr id="27" name="Picture 26" descr="A picture containing sketch, drawing, horse, clipart&#10;&#10;Description automatically generated">
            <a:extLst>
              <a:ext uri="{FF2B5EF4-FFF2-40B4-BE49-F238E27FC236}">
                <a16:creationId xmlns:a16="http://schemas.microsoft.com/office/drawing/2014/main" id="{B6B166AA-67CC-A5AD-A665-5C65997FE0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9" t="5164" r="14461" b="5001"/>
          <a:stretch/>
        </p:blipFill>
        <p:spPr>
          <a:xfrm>
            <a:off x="316237" y="5550562"/>
            <a:ext cx="1187670" cy="121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966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79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4C486-FB10-22FA-7385-BDEB7A52F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fr-FR" dirty="0"/>
              <a:t>Merci de votre attention.</a:t>
            </a:r>
          </a:p>
        </p:txBody>
      </p:sp>
      <p:pic>
        <p:nvPicPr>
          <p:cNvPr id="22" name="Picture 21" descr="A picture containing art, psychedelic art, painting, fractal art&#10;&#10;Description automatically generated">
            <a:extLst>
              <a:ext uri="{FF2B5EF4-FFF2-40B4-BE49-F238E27FC236}">
                <a16:creationId xmlns:a16="http://schemas.microsoft.com/office/drawing/2014/main" id="{0C9BAE49-F8D1-1330-E04F-0A8CA4B96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019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500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Yoann R�TIF</dc:creator>
  <cp:lastModifiedBy>Yoann R�TIF</cp:lastModifiedBy>
  <cp:revision>2</cp:revision>
  <dcterms:created xsi:type="dcterms:W3CDTF">2023-06-07T20:28:12Z</dcterms:created>
  <dcterms:modified xsi:type="dcterms:W3CDTF">2023-06-07T21:34:58Z</dcterms:modified>
</cp:coreProperties>
</file>